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6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BA81E-48AA-4F49-AF21-E89FBE4B00E4}" type="datetimeFigureOut">
              <a:rPr lang="en-US" smtClean="0"/>
              <a:pPr/>
              <a:t>3/25/2013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0E9F0-81B4-49F4-B283-6471F77B0B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victor\Documents\dummy\TYPE_LOG\LEGEND\CO2-LA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105776" cy="1581150"/>
          </a:xfrm>
          <a:prstGeom prst="rect">
            <a:avLst/>
          </a:prstGeom>
          <a:noFill/>
        </p:spPr>
      </p:pic>
      <p:pic>
        <p:nvPicPr>
          <p:cNvPr id="1027" name="Picture 3" descr="C:\Users\jvictor\Documents\dummy\TYPE_LOG\LEGEND\CO2-Top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057400"/>
            <a:ext cx="5438775" cy="1581150"/>
          </a:xfrm>
          <a:prstGeom prst="rect">
            <a:avLst/>
          </a:prstGeom>
          <a:noFill/>
        </p:spPr>
      </p:pic>
      <p:pic>
        <p:nvPicPr>
          <p:cNvPr id="2" name="Picture 2" descr="C:\Users\jvictor\Documents\dummy\TYPE_LOG\LEGEND\GE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10000"/>
            <a:ext cx="8362176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2286000"/>
            <a:ext cx="388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Status: Complete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Tops Depth Range is contained within the LAS File Depth Range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Number of tops is greater than 50.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A Log ASCII Standard version 3.0 File has been created.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124200"/>
            <a:ext cx="388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Status: Good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Tops Depth Range is contained within the LAS File Depth Range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Number of tops is greater than 50.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A Log ASCII Standard version 3.0 File has been created.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954959"/>
            <a:ext cx="548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Status: Good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Tops Depth Range is contained within the LAS File Depth Range.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Number of tops is less than 51 and greater than 29.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A Log ASCII Standard version 3.0 File has NOT been created.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724400"/>
            <a:ext cx="548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Status: Fair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At Least one top is outside the LAS File start or stop depth range.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Number of tops is less than 31 and greater than 9.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A Log ASCII Standard version 3.0 File has NOT been created.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5555159"/>
            <a:ext cx="4191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Status: Poor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The LAS File start &amp; stop depth range is contained within the tops minimum and maximum depth range.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Number of tops is less than 11 and greater than 0.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A Log ASCII Standard version 3.0 File has NOT been created.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269122"/>
            <a:ext cx="381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Status: Missing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The LAS File is missing.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Number of tops is less than 11 and greater than 0.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A Log ASCII Standard version 3.0 File has NOT been created.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5692170"/>
            <a:ext cx="4343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The Log ASCII Standard (LAS) version 3.0 File will contain,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 Log Data from 1 or more LAS version 2.0 files.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 Type Log Tops selected for this well with nearly 100% acceptance.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 Cuttings report for the well if available. </a:t>
            </a:r>
            <a:endParaRPr lang="en-US" sz="1100" dirty="0"/>
          </a:p>
        </p:txBody>
      </p:sp>
      <p:pic>
        <p:nvPicPr>
          <p:cNvPr id="2051" name="Picture 3" descr="C:\Users\jvictor\Documents\dummy\TYPE_LOG\LEGEND\CO2-Stat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"/>
            <a:ext cx="6143626" cy="2057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572000" y="3099881"/>
            <a:ext cx="37338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Status: Missing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 smtClean="0"/>
              <a:t> The LAS File start &amp; stop depth range is contained within the tops minimum and maximum depth range.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Number of tops is 0.</a:t>
            </a:r>
          </a:p>
          <a:p>
            <a:pPr>
              <a:buFont typeface="Arial" pitchFamily="34" charset="0"/>
              <a:buChar char="•"/>
            </a:pPr>
            <a:r>
              <a:rPr lang="en-US" sz="1100" dirty="0"/>
              <a:t> </a:t>
            </a:r>
            <a:r>
              <a:rPr lang="en-US" sz="1100" dirty="0" smtClean="0"/>
              <a:t>A Log ASCII Standard version 3.0 File has NOT been created.</a:t>
            </a:r>
            <a:endParaRPr lang="en-US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335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jvictor</dc:creator>
  <cp:lastModifiedBy>jvictor</cp:lastModifiedBy>
  <cp:revision>66</cp:revision>
  <dcterms:created xsi:type="dcterms:W3CDTF">2013-03-01T12:20:20Z</dcterms:created>
  <dcterms:modified xsi:type="dcterms:W3CDTF">2013-03-25T18:42:13Z</dcterms:modified>
</cp:coreProperties>
</file>