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3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EFADB6-089B-4C9B-B1E1-A687FCC09DEB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C1DDD1-BD64-4C31-825D-DBF213B34287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62000" y="2819400"/>
            <a:ext cx="3044952" cy="2123658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IQSTRAT.BAROMETRIC_FILES 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                             </a:t>
            </a:r>
            <a:r>
              <a:rPr lang="en-US" sz="1200" dirty="0" smtClean="0"/>
              <a:t>   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 P     KID         		NUMBER(10)</a:t>
            </a:r>
          </a:p>
          <a:p>
            <a:r>
              <a:rPr lang="en-US" sz="1200" dirty="0" smtClean="0"/>
              <a:t>         FILE_TYPE    	VARCHAR2(10)</a:t>
            </a:r>
          </a:p>
          <a:p>
            <a:r>
              <a:rPr lang="en-US" sz="1200" dirty="0" smtClean="0"/>
              <a:t>         FILE_URL     	VARCHAR2(255)</a:t>
            </a:r>
          </a:p>
          <a:p>
            <a:r>
              <a:rPr lang="en-US" sz="1200" dirty="0" smtClean="0"/>
              <a:t>         FILE_PATH    	VARCHAR2(255)</a:t>
            </a:r>
          </a:p>
          <a:p>
            <a:r>
              <a:rPr lang="en-US" sz="1200" dirty="0" smtClean="0"/>
              <a:t>         FILE_NAME    	VARCHAR2(255)</a:t>
            </a:r>
          </a:p>
          <a:p>
            <a:r>
              <a:rPr lang="en-US" sz="1200" dirty="0" smtClean="0"/>
              <a:t>         ZONE         	VARCHAR2(100)</a:t>
            </a:r>
          </a:p>
          <a:p>
            <a:r>
              <a:rPr lang="en-US" sz="1200" dirty="0" smtClean="0"/>
              <a:t>         START_DATE   	DATE</a:t>
            </a:r>
          </a:p>
          <a:p>
            <a:r>
              <a:rPr lang="en-US" sz="1200" dirty="0" smtClean="0"/>
              <a:t>         END_DATE     	DATE</a:t>
            </a:r>
          </a:p>
          <a:p>
            <a:r>
              <a:rPr lang="en-US" sz="1200" dirty="0" smtClean="0"/>
              <a:t>         FILE_LOCATION 	VARCHAR2(255)</a:t>
            </a:r>
            <a:endParaRPr lang="en-US" sz="1200" dirty="0"/>
          </a:p>
        </p:txBody>
      </p:sp>
      <p:sp>
        <p:nvSpPr>
          <p:cNvPr id="3" name="TextBox 2"/>
          <p:cNvSpPr txBox="1"/>
          <p:nvPr/>
        </p:nvSpPr>
        <p:spPr>
          <a:xfrm>
            <a:off x="762000" y="282476"/>
            <a:ext cx="3048000" cy="23083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IQSTRAT.PRESSURE_FILES 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                             </a:t>
            </a:r>
            <a:r>
              <a:rPr lang="en-US" sz="1200" dirty="0" smtClean="0"/>
              <a:t>   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 P     KID                	NUMBER(10)</a:t>
            </a:r>
          </a:p>
          <a:p>
            <a:r>
              <a:rPr lang="en-US" sz="1200" dirty="0" smtClean="0"/>
              <a:t>         FILE_TYPE          	VARCHAR2(10)</a:t>
            </a:r>
          </a:p>
          <a:p>
            <a:r>
              <a:rPr lang="en-US" sz="1200" dirty="0" smtClean="0"/>
              <a:t>         FILE_URL           	VARCHAR2(255)</a:t>
            </a:r>
          </a:p>
          <a:p>
            <a:r>
              <a:rPr lang="en-US" sz="1200" dirty="0" smtClean="0"/>
              <a:t>         FILE_PATH          	VARCHAR2(255)</a:t>
            </a:r>
          </a:p>
          <a:p>
            <a:r>
              <a:rPr lang="en-US" sz="1200" dirty="0" smtClean="0"/>
              <a:t>         FILE_NAME          	VARCHAR2(255)</a:t>
            </a:r>
          </a:p>
          <a:p>
            <a:r>
              <a:rPr lang="en-US" sz="1200" dirty="0" smtClean="0"/>
              <a:t>         ZONE               	VARCHAR2(100)</a:t>
            </a:r>
          </a:p>
          <a:p>
            <a:r>
              <a:rPr lang="en-US" sz="1200" dirty="0" smtClean="0"/>
              <a:t>         START_DATE         	DATE</a:t>
            </a:r>
          </a:p>
          <a:p>
            <a:r>
              <a:rPr lang="en-US" sz="1200" dirty="0" smtClean="0"/>
              <a:t>         END_DATE           	DATE</a:t>
            </a:r>
          </a:p>
          <a:p>
            <a:r>
              <a:rPr lang="en-US" sz="1200" dirty="0" smtClean="0"/>
              <a:t>         PSI_CORR           	NUMBER(12,6)</a:t>
            </a:r>
          </a:p>
          <a:p>
            <a:r>
              <a:rPr lang="en-US" sz="1200" dirty="0" smtClean="0"/>
              <a:t>         PSI_HRS_FROM_UTC   	NUMBER(3)</a:t>
            </a:r>
            <a:endParaRPr lang="en-US" sz="1200" dirty="0"/>
          </a:p>
        </p:txBody>
      </p:sp>
      <p:sp>
        <p:nvSpPr>
          <p:cNvPr id="4" name="TextBox 3"/>
          <p:cNvSpPr txBox="1"/>
          <p:nvPr/>
        </p:nvSpPr>
        <p:spPr>
          <a:xfrm>
            <a:off x="4648200" y="304800"/>
            <a:ext cx="3048000" cy="1384995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IQSTRAT.PRESSURE_DATA_FILES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                             </a:t>
            </a:r>
            <a:r>
              <a:rPr lang="en-US" sz="1200" dirty="0" smtClean="0"/>
              <a:t>   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 P     KID            	NUMBER(10)</a:t>
            </a:r>
          </a:p>
          <a:p>
            <a:r>
              <a:rPr lang="en-US" sz="1200" dirty="0" smtClean="0"/>
              <a:t>  P     FILE_TYPE      	VARCHAR2(10)</a:t>
            </a:r>
          </a:p>
          <a:p>
            <a:r>
              <a:rPr lang="en-US" sz="1200" dirty="0" smtClean="0"/>
              <a:t>         FILE_URL       	VARCHAR2(255)</a:t>
            </a:r>
          </a:p>
          <a:p>
            <a:r>
              <a:rPr lang="en-US" sz="1200" dirty="0" smtClean="0"/>
              <a:t>         FILE_PATH      	VARCHAR2(255)</a:t>
            </a:r>
          </a:p>
          <a:p>
            <a:r>
              <a:rPr lang="en-US" sz="1200" dirty="0" smtClean="0"/>
              <a:t>         FILE_NAME      	VARCHAR2(255)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648200" y="1905000"/>
            <a:ext cx="3044952" cy="2308324"/>
          </a:xfrm>
          <a:prstGeom prst="rect">
            <a:avLst/>
          </a:prstGeom>
          <a:solidFill>
            <a:srgbClr val="FFC0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IQSTRAT.PRESSURE_PLOT_INFO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</a:t>
            </a:r>
            <a:r>
              <a:rPr lang="en-US" sz="1200" b="1" u="sng" dirty="0" smtClean="0"/>
              <a:t>Name                             </a:t>
            </a:r>
            <a:r>
              <a:rPr lang="en-US" sz="1200" dirty="0" smtClean="0"/>
              <a:t>   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 P   KID                 	NUMBER(10)</a:t>
            </a:r>
          </a:p>
          <a:p>
            <a:r>
              <a:rPr lang="en-US" sz="1200" dirty="0" smtClean="0"/>
              <a:t>       AQUIFER_POROSITY    	NUMBER(6,4)</a:t>
            </a:r>
          </a:p>
          <a:p>
            <a:r>
              <a:rPr lang="en-US" sz="1200" dirty="0" smtClean="0"/>
              <a:t>       AQUIFER_TEMPERATURE	NUMBER(12,4)</a:t>
            </a:r>
          </a:p>
          <a:p>
            <a:r>
              <a:rPr lang="en-US" sz="1200" dirty="0" smtClean="0"/>
              <a:t>       COMPRESSIBILITY     	NUMBER(12,6)</a:t>
            </a:r>
          </a:p>
          <a:p>
            <a:r>
              <a:rPr lang="en-US" sz="1200" dirty="0" smtClean="0"/>
              <a:t>       PSI_SLOPE_START     	NUMBER(12,6)</a:t>
            </a:r>
          </a:p>
          <a:p>
            <a:r>
              <a:rPr lang="en-US" sz="1200" dirty="0" smtClean="0"/>
              <a:t>       PSI_SLOPE_END       	NUMBER(12,6)</a:t>
            </a:r>
          </a:p>
          <a:p>
            <a:r>
              <a:rPr lang="en-US" sz="1200" dirty="0" smtClean="0"/>
              <a:t>       CORRECTION          	NUMBER(12,6)</a:t>
            </a:r>
          </a:p>
          <a:p>
            <a:r>
              <a:rPr lang="en-US" sz="1200" dirty="0" smtClean="0"/>
              <a:t>       SCALE_MINIMUM       	NUMBER(12,6)</a:t>
            </a:r>
          </a:p>
          <a:p>
            <a:r>
              <a:rPr lang="en-US" sz="1200" dirty="0" smtClean="0"/>
              <a:t>       SCALE_MAXIMUM       	NUMBER(12,6)</a:t>
            </a:r>
          </a:p>
          <a:p>
            <a:r>
              <a:rPr lang="en-US" sz="1200" dirty="0" smtClean="0"/>
              <a:t>       BARO_EFF            	NUMBER(12,6)</a:t>
            </a:r>
            <a:endParaRPr lang="en-US" sz="1200" dirty="0"/>
          </a:p>
        </p:txBody>
      </p:sp>
      <p:cxnSp>
        <p:nvCxnSpPr>
          <p:cNvPr id="6" name="Straight Arrow Connector 5"/>
          <p:cNvCxnSpPr/>
          <p:nvPr/>
        </p:nvCxnSpPr>
        <p:spPr>
          <a:xfrm>
            <a:off x="3657600" y="789432"/>
            <a:ext cx="1066800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>
            <a:off x="4279392" y="789432"/>
            <a:ext cx="52120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/>
          <p:cNvCxnSpPr/>
          <p:nvPr/>
        </p:nvCxnSpPr>
        <p:spPr>
          <a:xfrm>
            <a:off x="4267200" y="2407920"/>
            <a:ext cx="52120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4191000" y="2407920"/>
            <a:ext cx="521208" cy="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/>
          <p:cNvCxnSpPr/>
          <p:nvPr/>
        </p:nvCxnSpPr>
        <p:spPr>
          <a:xfrm>
            <a:off x="4191000" y="789432"/>
            <a:ext cx="0" cy="160934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4648200" y="4583668"/>
            <a:ext cx="2514600" cy="369332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Pressure Tables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23</Words>
  <Application>Microsoft Office PowerPoint</Application>
  <PresentationFormat>On-screen Show (4:3)</PresentationFormat>
  <Paragraphs>43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1</cp:revision>
  <dcterms:created xsi:type="dcterms:W3CDTF">2017-06-22T13:18:57Z</dcterms:created>
  <dcterms:modified xsi:type="dcterms:W3CDTF">2017-06-22T13:20:09Z</dcterms:modified>
</cp:coreProperties>
</file>