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61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586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DD13-F7DE-4345-A8F2-F5F6387008E5}" type="datetimeFigureOut">
              <a:rPr lang="en-US" smtClean="0"/>
              <a:pPr/>
              <a:t>6/22/2017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296CD-AEC9-4EAE-B555-8C6F36B5A90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DD13-F7DE-4345-A8F2-F5F6387008E5}" type="datetimeFigureOut">
              <a:rPr lang="en-US" smtClean="0"/>
              <a:pPr/>
              <a:t>6/22/2017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296CD-AEC9-4EAE-B555-8C6F36B5A90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DD13-F7DE-4345-A8F2-F5F6387008E5}" type="datetimeFigureOut">
              <a:rPr lang="en-US" smtClean="0"/>
              <a:pPr/>
              <a:t>6/22/2017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296CD-AEC9-4EAE-B555-8C6F36B5A90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DD13-F7DE-4345-A8F2-F5F6387008E5}" type="datetimeFigureOut">
              <a:rPr lang="en-US" smtClean="0"/>
              <a:pPr/>
              <a:t>6/22/2017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296CD-AEC9-4EAE-B555-8C6F36B5A90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DD13-F7DE-4345-A8F2-F5F6387008E5}" type="datetimeFigureOut">
              <a:rPr lang="en-US" smtClean="0"/>
              <a:pPr/>
              <a:t>6/22/2017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296CD-AEC9-4EAE-B555-8C6F36B5A90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DD13-F7DE-4345-A8F2-F5F6387008E5}" type="datetimeFigureOut">
              <a:rPr lang="en-US" smtClean="0"/>
              <a:pPr/>
              <a:t>6/22/2017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296CD-AEC9-4EAE-B555-8C6F36B5A90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DD13-F7DE-4345-A8F2-F5F6387008E5}" type="datetimeFigureOut">
              <a:rPr lang="en-US" smtClean="0"/>
              <a:pPr/>
              <a:t>6/22/2017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296CD-AEC9-4EAE-B555-8C6F36B5A90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DD13-F7DE-4345-A8F2-F5F6387008E5}" type="datetimeFigureOut">
              <a:rPr lang="en-US" smtClean="0"/>
              <a:pPr/>
              <a:t>6/22/2017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296CD-AEC9-4EAE-B555-8C6F36B5A90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DD13-F7DE-4345-A8F2-F5F6387008E5}" type="datetimeFigureOut">
              <a:rPr lang="en-US" smtClean="0"/>
              <a:pPr/>
              <a:t>6/22/2017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296CD-AEC9-4EAE-B555-8C6F36B5A90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DD13-F7DE-4345-A8F2-F5F6387008E5}" type="datetimeFigureOut">
              <a:rPr lang="en-US" smtClean="0"/>
              <a:pPr/>
              <a:t>6/22/2017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296CD-AEC9-4EAE-B555-8C6F36B5A90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4ADD13-F7DE-4345-A8F2-F5F6387008E5}" type="datetimeFigureOut">
              <a:rPr lang="en-US" smtClean="0"/>
              <a:pPr/>
              <a:t>6/22/2017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3D296CD-AEC9-4EAE-B555-8C6F36B5A90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4ADD13-F7DE-4345-A8F2-F5F6387008E5}" type="datetimeFigureOut">
              <a:rPr lang="en-US" smtClean="0"/>
              <a:pPr/>
              <a:t>6/22/2017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D296CD-AEC9-4EAE-B555-8C6F36B5A90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381000"/>
            <a:ext cx="2971800" cy="1569660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TABLE: IQSTRAT.CO2_SEISMIC_SENSORS</a:t>
            </a:r>
          </a:p>
          <a:p>
            <a:r>
              <a:rPr lang="en-US" sz="1200" b="1" u="sng" dirty="0" smtClean="0"/>
              <a:t>KEY</a:t>
            </a:r>
            <a:r>
              <a:rPr lang="en-US" sz="1200" dirty="0" smtClean="0"/>
              <a:t>  </a:t>
            </a:r>
            <a:r>
              <a:rPr lang="en-US" sz="1200" b="1" u="sng" dirty="0" smtClean="0"/>
              <a:t>Name</a:t>
            </a:r>
            <a:r>
              <a:rPr lang="en-US" sz="1200" dirty="0" smtClean="0"/>
              <a:t>		</a:t>
            </a:r>
            <a:r>
              <a:rPr lang="en-US" sz="1200" b="1" u="sng" dirty="0" smtClean="0"/>
              <a:t>TYPE(Size)</a:t>
            </a:r>
            <a:r>
              <a:rPr lang="en-US" sz="1200" dirty="0" smtClean="0"/>
              <a:t>	</a:t>
            </a:r>
          </a:p>
          <a:p>
            <a:r>
              <a:rPr lang="en-US" sz="1200" dirty="0" smtClean="0"/>
              <a:t> P      KID		NUMBER(10)</a:t>
            </a:r>
          </a:p>
          <a:p>
            <a:r>
              <a:rPr lang="en-US" sz="1200" dirty="0" smtClean="0"/>
              <a:t>         ID	   	NUMBER(4)</a:t>
            </a:r>
          </a:p>
          <a:p>
            <a:r>
              <a:rPr lang="en-US" sz="1200" dirty="0" smtClean="0"/>
              <a:t>         NAME	     	VARCHAR2(60)</a:t>
            </a:r>
          </a:p>
          <a:p>
            <a:r>
              <a:rPr lang="en-US" sz="1200" dirty="0" smtClean="0"/>
              <a:t>         NAD27_LATITUDE   	NUMBER(12,7)</a:t>
            </a:r>
          </a:p>
          <a:p>
            <a:r>
              <a:rPr lang="en-US" sz="1200" dirty="0" smtClean="0"/>
              <a:t>         NAD27_LONGITUDE  	NUMBER(12,7)</a:t>
            </a:r>
          </a:p>
          <a:p>
            <a:r>
              <a:rPr lang="en-US" sz="1200" dirty="0" smtClean="0"/>
              <a:t>         ELEVATION_GL     	NUMBER(10,4)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2139696"/>
            <a:ext cx="2971800" cy="3231654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TABLE: IQSTRAT.CO2_SENSOR_RAW</a:t>
            </a:r>
          </a:p>
          <a:p>
            <a:r>
              <a:rPr lang="en-US" sz="1200" b="1" u="sng" dirty="0" smtClean="0"/>
              <a:t>KEY</a:t>
            </a:r>
            <a:r>
              <a:rPr lang="en-US" sz="1200" dirty="0" smtClean="0"/>
              <a:t>  </a:t>
            </a:r>
            <a:r>
              <a:rPr lang="en-US" sz="1200" b="1" u="sng" dirty="0" smtClean="0"/>
              <a:t>Name</a:t>
            </a:r>
            <a:r>
              <a:rPr lang="en-US" sz="1200" dirty="0" smtClean="0"/>
              <a:t>		</a:t>
            </a:r>
            <a:r>
              <a:rPr lang="en-US" sz="1200" b="1" u="sng" dirty="0" smtClean="0"/>
              <a:t>TYPE(Size)</a:t>
            </a:r>
            <a:r>
              <a:rPr lang="en-US" sz="1200" dirty="0" smtClean="0"/>
              <a:t>	</a:t>
            </a:r>
          </a:p>
          <a:p>
            <a:r>
              <a:rPr lang="en-US" sz="1200" dirty="0" smtClean="0"/>
              <a:t>  P     KID		NUMBER(10)</a:t>
            </a:r>
          </a:p>
          <a:p>
            <a:r>
              <a:rPr lang="en-US" sz="1200" dirty="0" smtClean="0"/>
              <a:t>  R     SENSOR_KID	NUMBER(10)</a:t>
            </a:r>
          </a:p>
          <a:p>
            <a:r>
              <a:rPr lang="en-US" sz="1200" dirty="0" smtClean="0"/>
              <a:t>         CHANNEL	VARCHAR2(20)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   EVENT_TIME	DATE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   EVENT_MAGNITUDE	NUMBER(6,3)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   SENSOR_ORDER	NUMBER(2)</a:t>
            </a:r>
          </a:p>
          <a:p>
            <a:r>
              <a:rPr lang="en-US" sz="1200" dirty="0" smtClean="0"/>
              <a:t>         SP_TIME_DIFF	NUMBER(12,7)</a:t>
            </a:r>
          </a:p>
          <a:p>
            <a:r>
              <a:rPr lang="en-US" sz="1200" dirty="0"/>
              <a:t>  </a:t>
            </a:r>
            <a:r>
              <a:rPr lang="en-US" sz="1200" dirty="0" smtClean="0"/>
              <a:t>       SP_TIME_UNITS	VARCHAR(20)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   S_WAVE_ARRIVAL	DATE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   P_WAVE_ARRIVAL	DATE</a:t>
            </a:r>
          </a:p>
          <a:p>
            <a:r>
              <a:rPr lang="en-US" sz="1200" dirty="0" smtClean="0"/>
              <a:t>         Vp		NUMBER(20,9)</a:t>
            </a:r>
          </a:p>
          <a:p>
            <a:r>
              <a:rPr lang="en-US" sz="1200" dirty="0" smtClean="0"/>
              <a:t>         Vs		NUMBER(20,9)</a:t>
            </a:r>
          </a:p>
          <a:p>
            <a:r>
              <a:rPr lang="en-US" sz="1200" dirty="0" smtClean="0"/>
              <a:t>         DISTANCE	NUMBER(20,9)</a:t>
            </a:r>
          </a:p>
          <a:p>
            <a:r>
              <a:rPr lang="en-US" sz="1200" dirty="0" smtClean="0"/>
              <a:t>         VELOCITY_UNITS	VARCHAR2(20)</a:t>
            </a:r>
          </a:p>
          <a:p>
            <a:r>
              <a:rPr lang="en-US" sz="1200" dirty="0" smtClean="0"/>
              <a:t>         DISTANCE_UNITS	VARCHAR2(20)</a:t>
            </a:r>
            <a:endParaRPr 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4191000" y="3395008"/>
            <a:ext cx="2971800" cy="193899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TABLE: IQSTRAT.CO2_EVENT_LOCATION</a:t>
            </a:r>
          </a:p>
          <a:p>
            <a:r>
              <a:rPr lang="en-US" sz="1200" b="1" dirty="0" smtClean="0"/>
              <a:t>Computed from LoQuake Program</a:t>
            </a:r>
          </a:p>
          <a:p>
            <a:r>
              <a:rPr lang="en-US" sz="1200" b="1" u="sng" dirty="0" smtClean="0"/>
              <a:t>KEY</a:t>
            </a:r>
            <a:r>
              <a:rPr lang="en-US" sz="1200" dirty="0" smtClean="0"/>
              <a:t>  </a:t>
            </a:r>
            <a:r>
              <a:rPr lang="en-US" sz="1200" b="1" u="sng" dirty="0" smtClean="0"/>
              <a:t>Name</a:t>
            </a:r>
            <a:r>
              <a:rPr lang="en-US" sz="1200" dirty="0" smtClean="0"/>
              <a:t>		</a:t>
            </a:r>
            <a:r>
              <a:rPr lang="en-US" sz="1200" b="1" u="sng" dirty="0" smtClean="0"/>
              <a:t>TYPE(Size)</a:t>
            </a:r>
            <a:r>
              <a:rPr lang="en-US" sz="1200" dirty="0" smtClean="0"/>
              <a:t>	</a:t>
            </a:r>
          </a:p>
          <a:p>
            <a:r>
              <a:rPr lang="en-US" sz="1200" dirty="0" smtClean="0"/>
              <a:t> P      KID		NUMBER(10)</a:t>
            </a:r>
          </a:p>
          <a:p>
            <a:r>
              <a:rPr lang="en-US" sz="1200" dirty="0"/>
              <a:t> </a:t>
            </a:r>
            <a:r>
              <a:rPr lang="en-US" sz="1200" dirty="0" smtClean="0"/>
              <a:t>         EVENT_TIME	DATE</a:t>
            </a:r>
          </a:p>
          <a:p>
            <a:r>
              <a:rPr lang="en-US" sz="1200" dirty="0" smtClean="0"/>
              <a:t>          EVENT_MAGNITUDE	NUMBER(6,3)</a:t>
            </a:r>
          </a:p>
          <a:p>
            <a:r>
              <a:rPr lang="en-US" sz="1200" dirty="0" smtClean="0"/>
              <a:t>          NAD27_LATITUDE   	NUMBER(12,7)</a:t>
            </a:r>
          </a:p>
          <a:p>
            <a:r>
              <a:rPr lang="en-US" sz="1200" dirty="0" smtClean="0"/>
              <a:t>          NAD27_LONGITUDE  	NUMBER(12,7)</a:t>
            </a:r>
          </a:p>
          <a:p>
            <a:r>
              <a:rPr lang="en-US" sz="1200" dirty="0" smtClean="0"/>
              <a:t>          DEPTH	     	NUMBER(13,7)</a:t>
            </a:r>
          </a:p>
          <a:p>
            <a:r>
              <a:rPr lang="en-US" sz="1200" dirty="0" smtClean="0"/>
              <a:t>          DEPTH_UNITS	VARCHAR2(20)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4800600" y="5638800"/>
            <a:ext cx="1905000" cy="369332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Reference Tables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4800600" y="6107668"/>
            <a:ext cx="1905000" cy="369332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</a:t>
            </a:r>
            <a:r>
              <a:rPr lang="en-US" baseline="-25000" dirty="0" smtClean="0"/>
              <a:t>2 </a:t>
            </a:r>
            <a:r>
              <a:rPr lang="en-US" dirty="0" smtClean="0"/>
              <a:t>Seismic Tables</a:t>
            </a:r>
            <a:endParaRPr lang="en-US" dirty="0"/>
          </a:p>
        </p:txBody>
      </p:sp>
      <p:cxnSp>
        <p:nvCxnSpPr>
          <p:cNvPr id="12" name="Straight Arrow Connector 11"/>
          <p:cNvCxnSpPr/>
          <p:nvPr/>
        </p:nvCxnSpPr>
        <p:spPr>
          <a:xfrm>
            <a:off x="457200" y="2819400"/>
            <a:ext cx="3048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57200" y="877824"/>
            <a:ext cx="3048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/>
          <p:cNvCxnSpPr/>
          <p:nvPr/>
        </p:nvCxnSpPr>
        <p:spPr>
          <a:xfrm>
            <a:off x="457200" y="859536"/>
            <a:ext cx="0" cy="1956816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457200" y="2819400"/>
            <a:ext cx="228600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114800" y="381000"/>
            <a:ext cx="3048000" cy="212365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TABLE: IQSTRAT.CO2_EVENTS</a:t>
            </a:r>
          </a:p>
          <a:p>
            <a:r>
              <a:rPr lang="en-US" sz="1200" dirty="0" smtClean="0"/>
              <a:t> </a:t>
            </a:r>
            <a:r>
              <a:rPr lang="en-US" sz="1200" b="1" u="sng" dirty="0" smtClean="0"/>
              <a:t>KEY</a:t>
            </a:r>
            <a:r>
              <a:rPr lang="en-US" sz="1200" dirty="0" smtClean="0"/>
              <a:t>  </a:t>
            </a:r>
            <a:r>
              <a:rPr lang="en-US" sz="1200" b="1" u="sng" dirty="0" smtClean="0"/>
              <a:t>Name</a:t>
            </a:r>
            <a:r>
              <a:rPr lang="en-US" sz="1200" dirty="0" smtClean="0"/>
              <a:t>		</a:t>
            </a:r>
            <a:r>
              <a:rPr lang="en-US" sz="1200" b="1" u="sng" dirty="0" smtClean="0"/>
              <a:t>TYPE(Size)</a:t>
            </a:r>
          </a:p>
          <a:p>
            <a:r>
              <a:rPr lang="en-US" sz="1200" dirty="0" smtClean="0"/>
              <a:t>   P     KID		NUMBER(10)</a:t>
            </a:r>
          </a:p>
          <a:p>
            <a:r>
              <a:rPr lang="en-US" sz="1200" dirty="0" smtClean="0"/>
              <a:t>          EVENT    		 DATE</a:t>
            </a:r>
          </a:p>
          <a:p>
            <a:r>
              <a:rPr lang="en-US" sz="1200" dirty="0" smtClean="0"/>
              <a:t>          LATITUDE 	NUMBER(12,7)</a:t>
            </a:r>
          </a:p>
          <a:p>
            <a:r>
              <a:rPr lang="en-US" sz="1200" dirty="0" smtClean="0"/>
              <a:t>          LONGITUDE  	NUMBER(12,7)</a:t>
            </a:r>
          </a:p>
          <a:p>
            <a:r>
              <a:rPr lang="en-US" sz="1200" dirty="0" smtClean="0"/>
              <a:t>          DEPTH     	NUMBER(13,7)</a:t>
            </a:r>
          </a:p>
          <a:p>
            <a:r>
              <a:rPr lang="en-US" sz="1200" dirty="0" smtClean="0"/>
              <a:t>          UNITS		VARCHAR2(4)</a:t>
            </a:r>
          </a:p>
          <a:p>
            <a:r>
              <a:rPr lang="en-US" sz="1200" dirty="0" smtClean="0"/>
              <a:t>          TES         		VARCHAR2(20)</a:t>
            </a:r>
          </a:p>
          <a:p>
            <a:r>
              <a:rPr lang="en-US" sz="1200" dirty="0" smtClean="0"/>
              <a:t>          LOCAL_MAG 	NUMBER(6,3)</a:t>
            </a:r>
          </a:p>
          <a:p>
            <a:r>
              <a:rPr lang="en-US" sz="1200" dirty="0" smtClean="0"/>
              <a:t>          MOMENT_MAG 	NUMBER(6,3)</a:t>
            </a:r>
            <a:endParaRPr lang="en-US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81400" y="152400"/>
            <a:ext cx="3048000" cy="433965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TABLE: IQSTRAT.MINISEED_FILES</a:t>
            </a:r>
          </a:p>
          <a:p>
            <a:r>
              <a:rPr lang="en-US" sz="1200" b="1" u="sng" dirty="0" smtClean="0"/>
              <a:t>KEY</a:t>
            </a:r>
            <a:r>
              <a:rPr lang="en-US" sz="1200" dirty="0" smtClean="0"/>
              <a:t>  </a:t>
            </a:r>
            <a:r>
              <a:rPr lang="en-US" sz="1200" b="1" u="sng" dirty="0" smtClean="0"/>
              <a:t>Name</a:t>
            </a:r>
            <a:r>
              <a:rPr lang="en-US" sz="1200" dirty="0" smtClean="0"/>
              <a:t>		</a:t>
            </a:r>
            <a:r>
              <a:rPr lang="en-US" sz="1200" b="1" u="sng" dirty="0" smtClean="0"/>
              <a:t>TYPE(Size)</a:t>
            </a:r>
            <a:r>
              <a:rPr lang="en-US" sz="1200" dirty="0" smtClean="0"/>
              <a:t>	</a:t>
            </a:r>
          </a:p>
          <a:p>
            <a:r>
              <a:rPr lang="en-US" sz="1200" dirty="0" smtClean="0"/>
              <a:t>   P    file_year           	NUMBER(4)</a:t>
            </a:r>
          </a:p>
          <a:p>
            <a:r>
              <a:rPr lang="en-US" sz="1200" dirty="0" smtClean="0"/>
              <a:t>   P    file_day            	VARCHAR2(4)</a:t>
            </a:r>
          </a:p>
          <a:p>
            <a:r>
              <a:rPr lang="en-US" sz="1200" dirty="0" smtClean="0"/>
              <a:t>         file_type           	VARCHAR2(10)</a:t>
            </a:r>
          </a:p>
          <a:p>
            <a:r>
              <a:rPr lang="en-US" sz="1200" dirty="0" smtClean="0"/>
              <a:t>         file_URL            	VARCHAR2(255)</a:t>
            </a:r>
          </a:p>
          <a:p>
            <a:r>
              <a:rPr lang="en-US" sz="1200" dirty="0" smtClean="0"/>
              <a:t>         file_path           	VARCHAR2(255</a:t>
            </a:r>
          </a:p>
          <a:p>
            <a:r>
              <a:rPr lang="en-US" sz="1200" dirty="0" smtClean="0"/>
              <a:t>         equiv_date          	DATE</a:t>
            </a:r>
          </a:p>
          <a:p>
            <a:r>
              <a:rPr lang="en-US" sz="1200" dirty="0" smtClean="0"/>
              <a:t>         wk01         	VARCHAR2(4)</a:t>
            </a:r>
          </a:p>
          <a:p>
            <a:r>
              <a:rPr lang="en-US" sz="1200" dirty="0" smtClean="0"/>
              <a:t>         wk02         	VARCHAR2(4)</a:t>
            </a:r>
          </a:p>
          <a:p>
            <a:r>
              <a:rPr lang="en-US" sz="1200" dirty="0" smtClean="0"/>
              <a:t>         wk03         	VARCHAR2(4)</a:t>
            </a:r>
          </a:p>
          <a:p>
            <a:r>
              <a:rPr lang="en-US" sz="1200" dirty="0" smtClean="0"/>
              <a:t>         wk04         	VARCHAR2(4)</a:t>
            </a:r>
          </a:p>
          <a:p>
            <a:r>
              <a:rPr lang="en-US" sz="1200" dirty="0" smtClean="0"/>
              <a:t>         wk05         	VARCHAR2(4)</a:t>
            </a:r>
          </a:p>
          <a:p>
            <a:r>
              <a:rPr lang="en-US" sz="1200" dirty="0" smtClean="0"/>
              <a:t>         wk06         	VARCHAR2(4)</a:t>
            </a:r>
          </a:p>
          <a:p>
            <a:r>
              <a:rPr lang="en-US" sz="1200" dirty="0" smtClean="0"/>
              <a:t>         wk07         	VARCHAR2(4)</a:t>
            </a:r>
          </a:p>
          <a:p>
            <a:r>
              <a:rPr lang="en-US" sz="1200" dirty="0" smtClean="0"/>
              <a:t>         wk08         	VARCHAR2(4)</a:t>
            </a:r>
          </a:p>
          <a:p>
            <a:r>
              <a:rPr lang="en-US" sz="1200" dirty="0" smtClean="0"/>
              <a:t>         wk09         	VARCHAR2(4)</a:t>
            </a:r>
          </a:p>
          <a:p>
            <a:r>
              <a:rPr lang="en-US" sz="1200" dirty="0" smtClean="0"/>
              <a:t>         wk10         	VARCHAR2(4)</a:t>
            </a:r>
          </a:p>
          <a:p>
            <a:r>
              <a:rPr lang="en-US" sz="1200" dirty="0" smtClean="0"/>
              <a:t>         wk11         	VARCHAR2(4)</a:t>
            </a:r>
          </a:p>
          <a:p>
            <a:r>
              <a:rPr lang="en-US" sz="1200" dirty="0" smtClean="0"/>
              <a:t>         wk12         	VARCHAR2(4)</a:t>
            </a:r>
          </a:p>
          <a:p>
            <a:r>
              <a:rPr lang="en-US" sz="1200" dirty="0" smtClean="0"/>
              <a:t>         wk13         	VARCHAR2(4)</a:t>
            </a:r>
          </a:p>
          <a:p>
            <a:r>
              <a:rPr lang="en-US" sz="1200" dirty="0" smtClean="0"/>
              <a:t>         wk14         	VARCHAR2(4)</a:t>
            </a:r>
          </a:p>
          <a:p>
            <a:r>
              <a:rPr lang="en-US" sz="1200" dirty="0" smtClean="0"/>
              <a:t>         wk15         	VARCHAR2(4)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4800" y="152400"/>
            <a:ext cx="3048000" cy="1569660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TABLE: IQSTRAT.CO2_MINISEED_ID</a:t>
            </a:r>
          </a:p>
          <a:p>
            <a:r>
              <a:rPr lang="en-US" sz="1200" b="1" u="sng" dirty="0" smtClean="0"/>
              <a:t>KEY</a:t>
            </a:r>
            <a:r>
              <a:rPr lang="en-US" sz="1200" dirty="0" smtClean="0"/>
              <a:t>  </a:t>
            </a:r>
            <a:r>
              <a:rPr lang="en-US" sz="1200" b="1" u="sng" dirty="0" smtClean="0"/>
              <a:t>Name</a:t>
            </a:r>
            <a:r>
              <a:rPr lang="en-US" sz="1200" dirty="0" smtClean="0"/>
              <a:t>		</a:t>
            </a:r>
            <a:r>
              <a:rPr lang="en-US" sz="1200" b="1" u="sng" dirty="0" smtClean="0"/>
              <a:t>TYPE(Size)</a:t>
            </a:r>
            <a:endParaRPr lang="en-US" sz="1200" b="1" dirty="0" smtClean="0"/>
          </a:p>
          <a:p>
            <a:r>
              <a:rPr lang="en-US" sz="1200" dirty="0" smtClean="0"/>
              <a:t>   P    KID		NUMBER(10)</a:t>
            </a:r>
          </a:p>
          <a:p>
            <a:r>
              <a:rPr lang="en-US" sz="1200" dirty="0" smtClean="0"/>
              <a:t>         ID	     	VARCHAR2(10)</a:t>
            </a:r>
          </a:p>
          <a:p>
            <a:r>
              <a:rPr lang="en-US" sz="1200" dirty="0" smtClean="0"/>
              <a:t>         NAME	     	VARCHAR2(60)</a:t>
            </a:r>
          </a:p>
          <a:p>
            <a:r>
              <a:rPr lang="en-US" sz="1200" dirty="0" smtClean="0"/>
              <a:t>         NAD27_LATITUDE   	NUMBER(12,7)</a:t>
            </a:r>
          </a:p>
          <a:p>
            <a:r>
              <a:rPr lang="en-US" sz="1200" dirty="0" smtClean="0"/>
              <a:t>         NAD27_LONGITUDE  	NUMBER(12,7)</a:t>
            </a:r>
          </a:p>
          <a:p>
            <a:r>
              <a:rPr lang="en-US" sz="1200" dirty="0" smtClean="0"/>
              <a:t>         ELEVATION_GL     	NUMBER(10,4)</a:t>
            </a:r>
            <a:endParaRPr 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905000"/>
            <a:ext cx="2133600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Sensor Array Tables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05200" y="457200"/>
            <a:ext cx="3276600" cy="4524315"/>
          </a:xfrm>
          <a:prstGeom prst="rect">
            <a:avLst/>
          </a:prstGeom>
          <a:solidFill>
            <a:srgbClr val="CCCC00"/>
          </a:solidFill>
          <a:ln>
            <a:solidFill>
              <a:srgbClr val="CCCC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TABLE: GIS_WEBINFO.EARTHQUAKES</a:t>
            </a:r>
          </a:p>
          <a:p>
            <a:r>
              <a:rPr lang="en-US" sz="1200" b="1" u="sng" dirty="0" smtClean="0"/>
              <a:t>KEY</a:t>
            </a:r>
            <a:r>
              <a:rPr lang="en-US" sz="1200" dirty="0" smtClean="0"/>
              <a:t>  </a:t>
            </a:r>
            <a:r>
              <a:rPr lang="en-US" sz="1200" b="1" u="sng" dirty="0" smtClean="0"/>
              <a:t>Name</a:t>
            </a:r>
            <a:r>
              <a:rPr lang="en-US" sz="1200" dirty="0" smtClean="0"/>
              <a:t>		</a:t>
            </a:r>
            <a:r>
              <a:rPr lang="en-US" sz="1200" b="1" u="sng" dirty="0" smtClean="0"/>
              <a:t>TYPE(Size)</a:t>
            </a:r>
            <a:r>
              <a:rPr lang="en-US" sz="1200" dirty="0" smtClean="0"/>
              <a:t>	</a:t>
            </a:r>
          </a:p>
          <a:p>
            <a:r>
              <a:rPr lang="en-US" sz="1200" dirty="0" smtClean="0"/>
              <a:t>   P    OBJECTID           	NUMBER(38)</a:t>
            </a:r>
          </a:p>
          <a:p>
            <a:r>
              <a:rPr lang="en-US" sz="1200" dirty="0" smtClean="0"/>
              <a:t>         TIME               	DATE</a:t>
            </a:r>
          </a:p>
          <a:p>
            <a:r>
              <a:rPr lang="en-US" sz="1200" dirty="0" smtClean="0"/>
              <a:t>         LATITUDE           	NUMBER(16,6)</a:t>
            </a:r>
          </a:p>
          <a:p>
            <a:r>
              <a:rPr lang="en-US" sz="1200" dirty="0" smtClean="0"/>
              <a:t>         LONGITUDE          	NUMBER(16,6)</a:t>
            </a:r>
          </a:p>
          <a:p>
            <a:r>
              <a:rPr lang="en-US" sz="1200" dirty="0" smtClean="0"/>
              <a:t>         DEPTH              	NUMBER(16,6)</a:t>
            </a:r>
          </a:p>
          <a:p>
            <a:r>
              <a:rPr lang="en-US" sz="1200" dirty="0" smtClean="0"/>
              <a:t>         MAG                	NUMBER(16,6)</a:t>
            </a:r>
          </a:p>
          <a:p>
            <a:r>
              <a:rPr lang="en-US" sz="1200" dirty="0" smtClean="0"/>
              <a:t>         MAGTYPE            	NVARCHAR2(254)</a:t>
            </a:r>
          </a:p>
          <a:p>
            <a:r>
              <a:rPr lang="en-US" sz="1200" dirty="0" smtClean="0"/>
              <a:t>         NST                	NUMBER(16,6)</a:t>
            </a:r>
          </a:p>
          <a:p>
            <a:r>
              <a:rPr lang="en-US" sz="1200" dirty="0" smtClean="0"/>
              <a:t>         GAP                	NUMBER(16,6)</a:t>
            </a:r>
          </a:p>
          <a:p>
            <a:r>
              <a:rPr lang="en-US" sz="1200" dirty="0" smtClean="0"/>
              <a:t>         DMIN               	NVARCHAR2(254)</a:t>
            </a:r>
          </a:p>
          <a:p>
            <a:r>
              <a:rPr lang="en-US" sz="1200" dirty="0" smtClean="0"/>
              <a:t>         RMS                	NUMBER(16,6)</a:t>
            </a:r>
          </a:p>
          <a:p>
            <a:r>
              <a:rPr lang="en-US" sz="1200" dirty="0" smtClean="0"/>
              <a:t>         NET                	NVARCHAR2(254)</a:t>
            </a:r>
          </a:p>
          <a:p>
            <a:r>
              <a:rPr lang="en-US" sz="1200" dirty="0" smtClean="0"/>
              <a:t>         ID                 	NVARCHAR2(254)</a:t>
            </a:r>
          </a:p>
          <a:p>
            <a:r>
              <a:rPr lang="en-US" sz="1200" dirty="0" smtClean="0"/>
              <a:t>         UPDATED            	NVARCHAR2(254)</a:t>
            </a:r>
          </a:p>
          <a:p>
            <a:r>
              <a:rPr lang="en-US" sz="1200" dirty="0" smtClean="0"/>
              <a:t>         PLACE              	NVARCHAR2(254)</a:t>
            </a:r>
          </a:p>
          <a:p>
            <a:r>
              <a:rPr lang="en-US" sz="1200" dirty="0" smtClean="0"/>
              <a:t>         TYPE               	NVARCHAR2(254)</a:t>
            </a:r>
          </a:p>
          <a:p>
            <a:r>
              <a:rPr lang="en-US" sz="1200" dirty="0" smtClean="0"/>
              <a:t>         SHAPE              	SDE.ST_GEOMETRY</a:t>
            </a:r>
          </a:p>
          <a:p>
            <a:r>
              <a:rPr lang="en-US" sz="1200" dirty="0" smtClean="0"/>
              <a:t>         THE_DATE           	DATE</a:t>
            </a:r>
          </a:p>
          <a:p>
            <a:r>
              <a:rPr lang="en-US" sz="1200" dirty="0" smtClean="0"/>
              <a:t>         THE_TIME           	NVARCHAR2(255)</a:t>
            </a:r>
          </a:p>
          <a:p>
            <a:r>
              <a:rPr lang="en-US" sz="1200" dirty="0" smtClean="0"/>
              <a:t>         STATE              	NVARCHAR2(255)</a:t>
            </a:r>
          </a:p>
          <a:p>
            <a:r>
              <a:rPr lang="en-US" sz="1200" dirty="0" smtClean="0"/>
              <a:t>         SOURCE             	NVARCHAR2(255)</a:t>
            </a:r>
          </a:p>
          <a:p>
            <a:r>
              <a:rPr lang="en-US" sz="1200" dirty="0" smtClean="0"/>
              <a:t>         CENTRAL_STANDARD_TIME TIMESTAMP(0)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228600" y="457200"/>
            <a:ext cx="3048000" cy="212365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solidFill>
              <a:schemeClr val="accent6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TABLE: IQSTRAT.CO2_EVENTS</a:t>
            </a:r>
          </a:p>
          <a:p>
            <a:r>
              <a:rPr lang="en-US" sz="1200" dirty="0" smtClean="0"/>
              <a:t> </a:t>
            </a:r>
            <a:r>
              <a:rPr lang="en-US" sz="1200" b="1" u="sng" dirty="0" smtClean="0"/>
              <a:t>KEY</a:t>
            </a:r>
            <a:r>
              <a:rPr lang="en-US" sz="1200" dirty="0" smtClean="0"/>
              <a:t>  </a:t>
            </a:r>
            <a:r>
              <a:rPr lang="en-US" sz="1200" b="1" u="sng" dirty="0" smtClean="0"/>
              <a:t>Name</a:t>
            </a:r>
            <a:r>
              <a:rPr lang="en-US" sz="1200" dirty="0" smtClean="0"/>
              <a:t>		</a:t>
            </a:r>
            <a:r>
              <a:rPr lang="en-US" sz="1200" b="1" u="sng" dirty="0" smtClean="0"/>
              <a:t>TYPE(Size)</a:t>
            </a:r>
          </a:p>
          <a:p>
            <a:r>
              <a:rPr lang="en-US" sz="1200" dirty="0" smtClean="0"/>
              <a:t>   P     KID		NUMBER(10)</a:t>
            </a:r>
          </a:p>
          <a:p>
            <a:r>
              <a:rPr lang="en-US" sz="1200" dirty="0" smtClean="0"/>
              <a:t>          EVENT    		 DATE</a:t>
            </a:r>
          </a:p>
          <a:p>
            <a:r>
              <a:rPr lang="en-US" sz="1200" dirty="0" smtClean="0"/>
              <a:t>          LATITUDE 	NUMBER(12,7)</a:t>
            </a:r>
          </a:p>
          <a:p>
            <a:r>
              <a:rPr lang="en-US" sz="1200" dirty="0" smtClean="0"/>
              <a:t>          LONGITUDE  	NUMBER(12,7)</a:t>
            </a:r>
          </a:p>
          <a:p>
            <a:r>
              <a:rPr lang="en-US" sz="1200" dirty="0" smtClean="0"/>
              <a:t>          DEPTH     	NUMBER(13,7)</a:t>
            </a:r>
          </a:p>
          <a:p>
            <a:r>
              <a:rPr lang="en-US" sz="1200" dirty="0" smtClean="0"/>
              <a:t>          UNITS		VARCHAR2(4)</a:t>
            </a:r>
          </a:p>
          <a:p>
            <a:r>
              <a:rPr lang="en-US" sz="1200" dirty="0" smtClean="0"/>
              <a:t>          TES         		VARCHAR2(20)</a:t>
            </a:r>
          </a:p>
          <a:p>
            <a:r>
              <a:rPr lang="en-US" sz="1200" dirty="0" smtClean="0"/>
              <a:t>          LOCAL_MAG 	NUMBER(6,3)</a:t>
            </a:r>
          </a:p>
          <a:p>
            <a:r>
              <a:rPr lang="en-US" sz="1200" dirty="0" smtClean="0"/>
              <a:t>          MOMENT_MAG 	NUMBER(6,3)</a:t>
            </a:r>
            <a:endParaRPr 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381000" y="4038600"/>
            <a:ext cx="2133600" cy="36933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Sensor Array Tables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1000" y="4507468"/>
            <a:ext cx="2133600" cy="369332"/>
          </a:xfrm>
          <a:prstGeom prst="rect">
            <a:avLst/>
          </a:prstGeom>
          <a:solidFill>
            <a:srgbClr val="CCCC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GIS WEBINFO  Table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60</Words>
  <Application>Microsoft Office PowerPoint</Application>
  <PresentationFormat>On-screen Show (4:3)</PresentationFormat>
  <Paragraphs>117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Office Theme</vt:lpstr>
      <vt:lpstr>Slide 1</vt:lpstr>
      <vt:lpstr>Slide 2</vt:lpstr>
      <vt:lpstr>Slide 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jvictor</dc:creator>
  <cp:lastModifiedBy>jvictor</cp:lastModifiedBy>
  <cp:revision>16</cp:revision>
  <dcterms:created xsi:type="dcterms:W3CDTF">2015-06-15T15:49:23Z</dcterms:created>
  <dcterms:modified xsi:type="dcterms:W3CDTF">2017-06-22T13:21:53Z</dcterms:modified>
</cp:coreProperties>
</file>