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61" r:id="rId3"/>
    <p:sldId id="307" r:id="rId4"/>
    <p:sldId id="256" r:id="rId5"/>
    <p:sldId id="257" r:id="rId6"/>
    <p:sldId id="258" r:id="rId7"/>
    <p:sldId id="262" r:id="rId8"/>
    <p:sldId id="306" r:id="rId9"/>
    <p:sldId id="259" r:id="rId10"/>
    <p:sldId id="308" r:id="rId11"/>
    <p:sldId id="264" r:id="rId12"/>
    <p:sldId id="263" r:id="rId13"/>
    <p:sldId id="297" r:id="rId14"/>
    <p:sldId id="298" r:id="rId15"/>
    <p:sldId id="299" r:id="rId16"/>
    <p:sldId id="260" r:id="rId17"/>
    <p:sldId id="266" r:id="rId18"/>
    <p:sldId id="309" r:id="rId19"/>
    <p:sldId id="267" r:id="rId20"/>
    <p:sldId id="268" r:id="rId21"/>
    <p:sldId id="265" r:id="rId22"/>
    <p:sldId id="270" r:id="rId23"/>
    <p:sldId id="310" r:id="rId24"/>
    <p:sldId id="271" r:id="rId25"/>
    <p:sldId id="272" r:id="rId26"/>
    <p:sldId id="273" r:id="rId27"/>
    <p:sldId id="274" r:id="rId28"/>
    <p:sldId id="311" r:id="rId29"/>
    <p:sldId id="275" r:id="rId30"/>
    <p:sldId id="276" r:id="rId31"/>
    <p:sldId id="277" r:id="rId32"/>
    <p:sldId id="278" r:id="rId33"/>
    <p:sldId id="279" r:id="rId34"/>
    <p:sldId id="281" r:id="rId35"/>
    <p:sldId id="280" r:id="rId36"/>
    <p:sldId id="282" r:id="rId37"/>
    <p:sldId id="284" r:id="rId38"/>
    <p:sldId id="283" r:id="rId39"/>
    <p:sldId id="305" r:id="rId40"/>
    <p:sldId id="285" r:id="rId41"/>
    <p:sldId id="286" r:id="rId42"/>
    <p:sldId id="287" r:id="rId43"/>
    <p:sldId id="288" r:id="rId44"/>
    <p:sldId id="301" r:id="rId45"/>
    <p:sldId id="289" r:id="rId46"/>
    <p:sldId id="300" r:id="rId47"/>
    <p:sldId id="302" r:id="rId48"/>
    <p:sldId id="290" r:id="rId49"/>
    <p:sldId id="291" r:id="rId50"/>
    <p:sldId id="292" r:id="rId51"/>
    <p:sldId id="293" r:id="rId52"/>
    <p:sldId id="294" r:id="rId53"/>
    <p:sldId id="295" r:id="rId54"/>
    <p:sldId id="304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E06E-FD12-4302-A5E7-226EE8C24478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280D-ED9A-4E08-9956-863BCCEE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4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E06E-FD12-4302-A5E7-226EE8C24478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280D-ED9A-4E08-9956-863BCCEE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61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E06E-FD12-4302-A5E7-226EE8C24478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280D-ED9A-4E08-9956-863BCCEE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86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E06E-FD12-4302-A5E7-226EE8C24478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280D-ED9A-4E08-9956-863BCCEE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9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E06E-FD12-4302-A5E7-226EE8C24478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280D-ED9A-4E08-9956-863BCCEE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E06E-FD12-4302-A5E7-226EE8C24478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280D-ED9A-4E08-9956-863BCCEE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4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E06E-FD12-4302-A5E7-226EE8C24478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280D-ED9A-4E08-9956-863BCCEE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95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E06E-FD12-4302-A5E7-226EE8C24478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280D-ED9A-4E08-9956-863BCCEE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4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E06E-FD12-4302-A5E7-226EE8C24478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280D-ED9A-4E08-9956-863BCCEE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2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E06E-FD12-4302-A5E7-226EE8C24478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280D-ED9A-4E08-9956-863BCCEE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E06E-FD12-4302-A5E7-226EE8C24478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280D-ED9A-4E08-9956-863BCCEE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54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E06E-FD12-4302-A5E7-226EE8C24478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2280D-ED9A-4E08-9956-863BCCEE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3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7091" y="2362200"/>
            <a:ext cx="53673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Appendix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B5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Areas Defined by GMD2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Wells Selected for GMD2 Sustainability Study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55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152400"/>
            <a:ext cx="386856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33" y="152400"/>
            <a:ext cx="3868567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3505200"/>
            <a:ext cx="3868567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33" y="3505200"/>
            <a:ext cx="38685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19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152400"/>
            <a:ext cx="3794422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78" y="152400"/>
            <a:ext cx="3794422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3505200"/>
            <a:ext cx="3794422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78" y="3505200"/>
            <a:ext cx="37944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7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3" y="152400"/>
            <a:ext cx="404959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3" y="3505200"/>
            <a:ext cx="4049597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404959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03" y="152400"/>
            <a:ext cx="404959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7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404959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03" y="152400"/>
            <a:ext cx="404959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5200"/>
            <a:ext cx="404959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03" y="3505200"/>
            <a:ext cx="404959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41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3" y="152400"/>
            <a:ext cx="396511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83" y="152400"/>
            <a:ext cx="396511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3" y="3505200"/>
            <a:ext cx="396511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396511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41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6" y="3429000"/>
            <a:ext cx="3822401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99" y="3429000"/>
            <a:ext cx="382240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41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9" y="152400"/>
            <a:ext cx="3889121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79" y="152400"/>
            <a:ext cx="3889121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9" y="3505200"/>
            <a:ext cx="3889121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79" y="3505200"/>
            <a:ext cx="388912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80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" y="152400"/>
            <a:ext cx="4015586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152400"/>
            <a:ext cx="4015586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" y="3505200"/>
            <a:ext cx="4015586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3505200"/>
            <a:ext cx="401558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57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4" y="152400"/>
            <a:ext cx="4015586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152400"/>
            <a:ext cx="4015586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4" y="3505200"/>
            <a:ext cx="4015586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3505200"/>
            <a:ext cx="401558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18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7" y="152400"/>
            <a:ext cx="3938623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77" y="76200"/>
            <a:ext cx="3938623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7" y="3429000"/>
            <a:ext cx="3938623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77" y="3429000"/>
            <a:ext cx="393862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3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5200"/>
            <a:ext cx="3971982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18" y="3505200"/>
            <a:ext cx="3971982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8" y="152400"/>
            <a:ext cx="3971982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18" y="152400"/>
            <a:ext cx="397198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80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152400"/>
            <a:ext cx="386856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33" y="152400"/>
            <a:ext cx="386856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3505200"/>
            <a:ext cx="386856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33" y="3505200"/>
            <a:ext cx="38685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7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152400"/>
            <a:ext cx="3794422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78" y="152400"/>
            <a:ext cx="3794422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3505200"/>
            <a:ext cx="3794422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78" y="3505200"/>
            <a:ext cx="37944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81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" y="3505200"/>
            <a:ext cx="4015586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3505200"/>
            <a:ext cx="4015586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152400"/>
            <a:ext cx="401558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44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152400"/>
            <a:ext cx="4015586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4015586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3505200"/>
            <a:ext cx="401558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14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152400"/>
            <a:ext cx="386856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33" y="152400"/>
            <a:ext cx="386856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3505200"/>
            <a:ext cx="386856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33" y="3505200"/>
            <a:ext cx="38685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37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386856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0"/>
            <a:ext cx="386856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38685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05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7" y="152400"/>
            <a:ext cx="4038703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97" y="152400"/>
            <a:ext cx="4038703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7" y="3505200"/>
            <a:ext cx="4038703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97" y="3505200"/>
            <a:ext cx="403870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4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" y="152400"/>
            <a:ext cx="4015586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152400"/>
            <a:ext cx="4015586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" y="3505200"/>
            <a:ext cx="4015586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3505200"/>
            <a:ext cx="401558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7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4015586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152400"/>
            <a:ext cx="4015586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4015586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3505200"/>
            <a:ext cx="401558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13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7" y="152400"/>
            <a:ext cx="3938623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377" y="152400"/>
            <a:ext cx="3938623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7" y="3505200"/>
            <a:ext cx="3938623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377" y="3505200"/>
            <a:ext cx="393862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0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3" y="152400"/>
            <a:ext cx="407636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33" y="152400"/>
            <a:ext cx="4076367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5200"/>
            <a:ext cx="398920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33" y="3505200"/>
            <a:ext cx="40763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70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152400"/>
            <a:ext cx="3794422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3794422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3429000"/>
            <a:ext cx="3794422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29000"/>
            <a:ext cx="37944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84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8" y="152400"/>
            <a:ext cx="3794422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3794422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3429000"/>
            <a:ext cx="3794422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29000"/>
            <a:ext cx="37944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18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386856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152400"/>
            <a:ext cx="386856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386856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3505200"/>
            <a:ext cx="38685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1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" y="152400"/>
            <a:ext cx="4015586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152400"/>
            <a:ext cx="4015586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" y="3505200"/>
            <a:ext cx="4015586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3505200"/>
            <a:ext cx="401558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5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7" y="152400"/>
            <a:ext cx="3938623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3938623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7" y="3505200"/>
            <a:ext cx="3938623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0"/>
            <a:ext cx="393862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65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152400"/>
            <a:ext cx="386856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152400"/>
            <a:ext cx="386856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3505200"/>
            <a:ext cx="386856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3505200"/>
            <a:ext cx="38685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70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152400"/>
            <a:ext cx="3794422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78" y="152400"/>
            <a:ext cx="3794422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3505200"/>
            <a:ext cx="3794422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78" y="3505200"/>
            <a:ext cx="37944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45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7" y="152400"/>
            <a:ext cx="3938623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77" y="152400"/>
            <a:ext cx="3938623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7" y="3505200"/>
            <a:ext cx="3938623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77" y="3505200"/>
            <a:ext cx="393862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47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9" y="152400"/>
            <a:ext cx="3889121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79" y="152400"/>
            <a:ext cx="3889121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9" y="3505200"/>
            <a:ext cx="3889121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79" y="3505200"/>
            <a:ext cx="388912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49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3897093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07" y="152400"/>
            <a:ext cx="3897093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3897093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389709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15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3938623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3938623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3938623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0"/>
            <a:ext cx="393862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38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152400"/>
            <a:ext cx="386856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386856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3505200"/>
            <a:ext cx="386856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0"/>
            <a:ext cx="38685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437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" y="152400"/>
            <a:ext cx="4015586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152400"/>
            <a:ext cx="4015586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" y="3505200"/>
            <a:ext cx="4015586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3505200"/>
            <a:ext cx="401558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03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"/>
            <a:ext cx="386856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152400"/>
            <a:ext cx="386856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5200"/>
            <a:ext cx="386856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3505200"/>
            <a:ext cx="38685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07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152400"/>
            <a:ext cx="3794422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78" y="152400"/>
            <a:ext cx="3794422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3505200"/>
            <a:ext cx="3794422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78" y="3505200"/>
            <a:ext cx="37944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55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9" y="152400"/>
            <a:ext cx="3889121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79" y="152400"/>
            <a:ext cx="3889121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9" y="3505200"/>
            <a:ext cx="3889121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79" y="3505200"/>
            <a:ext cx="388912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94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98" y="152400"/>
            <a:ext cx="38960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04" y="152400"/>
            <a:ext cx="3895996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98" y="3505200"/>
            <a:ext cx="3895996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04" y="3505200"/>
            <a:ext cx="389599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62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79" y="152400"/>
            <a:ext cx="3889121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9" y="3505200"/>
            <a:ext cx="3889121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0"/>
            <a:ext cx="388912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9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7" y="152400"/>
            <a:ext cx="3861142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58" y="152400"/>
            <a:ext cx="3861142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7" y="3505200"/>
            <a:ext cx="3861142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58" y="3505200"/>
            <a:ext cx="386114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9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83" y="152400"/>
            <a:ext cx="396511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9" y="3505200"/>
            <a:ext cx="396511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396511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87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396511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83" y="152400"/>
            <a:ext cx="396511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396511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83" y="3505200"/>
            <a:ext cx="396511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9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3971982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0"/>
            <a:ext cx="3971982" cy="320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3971982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397198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80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9" y="152400"/>
            <a:ext cx="3889121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79" y="152400"/>
            <a:ext cx="3889121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9" y="3505200"/>
            <a:ext cx="3889121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79" y="3505200"/>
            <a:ext cx="388912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135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386856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152400"/>
            <a:ext cx="386856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386856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3505200"/>
            <a:ext cx="38685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51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386856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152400"/>
            <a:ext cx="386856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386856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3505200"/>
            <a:ext cx="38685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530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3" y="152400"/>
            <a:ext cx="386856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152400"/>
            <a:ext cx="386856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3" y="3505200"/>
            <a:ext cx="386856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3505200"/>
            <a:ext cx="38685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9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3" y="152400"/>
            <a:ext cx="386856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152400"/>
            <a:ext cx="386856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3" y="3505200"/>
            <a:ext cx="386856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3" y="3505200"/>
            <a:ext cx="38685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85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3505200"/>
            <a:ext cx="3794422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05200"/>
            <a:ext cx="3794422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152400"/>
            <a:ext cx="3794422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"/>
            <a:ext cx="37944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80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" y="152400"/>
            <a:ext cx="4015586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152400"/>
            <a:ext cx="4015586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" y="3505200"/>
            <a:ext cx="4015586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3505200"/>
            <a:ext cx="401558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90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" y="152400"/>
            <a:ext cx="4015586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152400"/>
            <a:ext cx="4015586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" y="3505200"/>
            <a:ext cx="4015586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14" y="3505200"/>
            <a:ext cx="401558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09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152400"/>
            <a:ext cx="386856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386856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3" y="3505200"/>
            <a:ext cx="386856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0"/>
            <a:ext cx="38685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80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12</Words>
  <Application>Microsoft Office PowerPoint</Application>
  <PresentationFormat>On-screen Show (4:3)</PresentationFormat>
  <Paragraphs>5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Whittemore</dc:creator>
  <cp:lastModifiedBy>Jim Butler</cp:lastModifiedBy>
  <cp:revision>93</cp:revision>
  <dcterms:created xsi:type="dcterms:W3CDTF">2016-07-28T20:50:31Z</dcterms:created>
  <dcterms:modified xsi:type="dcterms:W3CDTF">2017-01-13T21:25:11Z</dcterms:modified>
</cp:coreProperties>
</file>