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73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73" autoAdjust="0"/>
    <p:restoredTop sz="94660"/>
  </p:normalViewPr>
  <p:slideViewPr>
    <p:cSldViewPr>
      <p:cViewPr varScale="1">
        <p:scale>
          <a:sx n="101" d="100"/>
          <a:sy n="101" d="100"/>
        </p:scale>
        <p:origin x="-7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1475-2F9E-4D5A-9F4A-95681E615403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64CE-C8A0-423F-86FB-8376CBF1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4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1475-2F9E-4D5A-9F4A-95681E615403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64CE-C8A0-423F-86FB-8376CBF1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8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1475-2F9E-4D5A-9F4A-95681E615403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64CE-C8A0-423F-86FB-8376CBF1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1475-2F9E-4D5A-9F4A-95681E615403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64CE-C8A0-423F-86FB-8376CBF1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1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1475-2F9E-4D5A-9F4A-95681E615403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64CE-C8A0-423F-86FB-8376CBF1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5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1475-2F9E-4D5A-9F4A-95681E615403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64CE-C8A0-423F-86FB-8376CBF1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6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1475-2F9E-4D5A-9F4A-95681E615403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64CE-C8A0-423F-86FB-8376CBF1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1475-2F9E-4D5A-9F4A-95681E615403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64CE-C8A0-423F-86FB-8376CBF1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1475-2F9E-4D5A-9F4A-95681E615403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64CE-C8A0-423F-86FB-8376CBF1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4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1475-2F9E-4D5A-9F4A-95681E615403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64CE-C8A0-423F-86FB-8376CBF1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1475-2F9E-4D5A-9F4A-95681E615403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864CE-C8A0-423F-86FB-8376CBF1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5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1475-2F9E-4D5A-9F4A-95681E615403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864CE-C8A0-423F-86FB-8376CBF1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2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057400"/>
            <a:ext cx="69879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Appendix B1a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District-Wide GMD2 Area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Kansas Geological Survey and Division of Water Resources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Network Wells</a:t>
            </a:r>
          </a:p>
        </p:txBody>
      </p:sp>
    </p:spTree>
    <p:extLst>
      <p:ext uri="{BB962C8B-B14F-4D97-AF65-F5344CB8AC3E}">
        <p14:creationId xmlns:p14="http://schemas.microsoft.com/office/powerpoint/2010/main" val="244692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636"/>
            <a:ext cx="3868567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28436"/>
            <a:ext cx="3868567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636"/>
            <a:ext cx="3868567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28436"/>
            <a:ext cx="386856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636"/>
            <a:ext cx="3868567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3868567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505200"/>
            <a:ext cx="3868567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05200"/>
            <a:ext cx="386856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39208"/>
            <a:ext cx="4015126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9208"/>
            <a:ext cx="4015126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3492008"/>
            <a:ext cx="4015126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05200"/>
            <a:ext cx="401512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4" y="76200"/>
            <a:ext cx="3995785" cy="3246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"/>
            <a:ext cx="3939506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3" y="3505200"/>
            <a:ext cx="4015127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05200"/>
            <a:ext cx="401512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10" y="152400"/>
            <a:ext cx="379599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" y="152400"/>
            <a:ext cx="379599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" y="3505200"/>
            <a:ext cx="379599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" y="152400"/>
            <a:ext cx="379599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379599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3" y="3429000"/>
            <a:ext cx="37944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" y="152400"/>
            <a:ext cx="379599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10" y="152400"/>
            <a:ext cx="379599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" y="3429000"/>
            <a:ext cx="379599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10" y="3429000"/>
            <a:ext cx="379599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" y="152400"/>
            <a:ext cx="3868856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44" y="152400"/>
            <a:ext cx="3868856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" y="3505200"/>
            <a:ext cx="3868856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44" y="3505200"/>
            <a:ext cx="386885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" y="152400"/>
            <a:ext cx="379599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10" y="152400"/>
            <a:ext cx="379599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" y="3505200"/>
            <a:ext cx="379599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10" y="3505200"/>
            <a:ext cx="379599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" y="152400"/>
            <a:ext cx="379599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10" y="152400"/>
            <a:ext cx="379599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" y="3505200"/>
            <a:ext cx="379599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10" y="3505200"/>
            <a:ext cx="379599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695756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3695756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3695756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05200"/>
            <a:ext cx="369575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3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1" y="152400"/>
            <a:ext cx="4015127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73" y="152400"/>
            <a:ext cx="4015127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1" y="3505200"/>
            <a:ext cx="4002322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78" y="3505200"/>
            <a:ext cx="40023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1" y="3505200"/>
            <a:ext cx="4015127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73" y="3505200"/>
            <a:ext cx="4015127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1" y="152400"/>
            <a:ext cx="4015586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14" y="152400"/>
            <a:ext cx="401558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3868856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44" y="152400"/>
            <a:ext cx="3868856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3868856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44" y="3505200"/>
            <a:ext cx="386885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6" y="152400"/>
            <a:ext cx="3972514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86" y="152400"/>
            <a:ext cx="3972514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1" y="3505200"/>
            <a:ext cx="4048769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31" y="3505200"/>
            <a:ext cx="404876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9" y="152400"/>
            <a:ext cx="3889121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79" y="152400"/>
            <a:ext cx="3889121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9" y="3505200"/>
            <a:ext cx="3889121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79" y="3505200"/>
            <a:ext cx="388912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03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0186" y="1981200"/>
            <a:ext cx="54811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Appendix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B4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Areas of Township-Range Units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Western Portion of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Expanded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Boundaries of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GMD2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Wells Selected for GMD2 Sustainability Study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13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3868567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3868567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3868567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386856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7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7091" y="2362200"/>
            <a:ext cx="53673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Appendix B1b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District-Wide GMD2 Area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Wells Selected for GMD2 Sustainability Study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8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3575741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59" y="152400"/>
            <a:ext cx="3575741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3575741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59" y="3505200"/>
            <a:ext cx="357574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7091" y="2362200"/>
            <a:ext cx="53673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Appendix B2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Areas of Counties within GMD2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Wells Selected for GMD2 Sustainability Study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7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840480" cy="3176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3840480" cy="323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2073"/>
            <a:ext cx="3840480" cy="3176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400"/>
            <a:ext cx="3840480" cy="31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4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9615" y="2362200"/>
            <a:ext cx="56623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Appendix B3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Areas of Township-Range Units within GMD2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Wells Selected for GMD2 Sustainability Study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9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52400"/>
            <a:ext cx="4039967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4039967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505200"/>
            <a:ext cx="4039967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10829"/>
            <a:ext cx="403996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0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85104"/>
            <a:ext cx="3972514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85104"/>
            <a:ext cx="3972514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3461704"/>
            <a:ext cx="3972514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61704"/>
            <a:ext cx="397251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55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77</Words>
  <Application>Microsoft Office PowerPoint</Application>
  <PresentationFormat>On-screen Show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Whittemore</dc:creator>
  <cp:lastModifiedBy>Don Whittemore</cp:lastModifiedBy>
  <cp:revision>28</cp:revision>
  <dcterms:created xsi:type="dcterms:W3CDTF">2016-06-21T20:28:17Z</dcterms:created>
  <dcterms:modified xsi:type="dcterms:W3CDTF">2016-12-30T18:43:06Z</dcterms:modified>
</cp:coreProperties>
</file>